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5" r:id="rId4"/>
    <p:sldId id="261" r:id="rId5"/>
    <p:sldId id="259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0E8E4-515C-0042-B89C-9828D5776E7C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86F04-5732-2D42-8ECF-9DBE30FE1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29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938A5-767B-CB4A-8E77-CAF184962106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3D8F3-9963-5D4D-BBE0-541C7F2C60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3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C2C9-D053-6244-80EF-70DEDB50B43D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EC9D6-369C-CB47-81B4-48BA9C639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2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68A34-9734-CB4C-B4A4-256887F15DE9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933E9-DD69-7D4B-9056-7EB0FD2F0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01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7E78B8-0A4E-2244-ABB6-E11B19F9CD57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F938A0-6DE3-AE43-B19A-54BE1D2DB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37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0A954-96CC-E140-ABC3-00168A60D287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05E66-CDF8-E744-919B-C81D7811C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83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31C6B-7662-3940-A1A5-B5F510ED9C8F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6BE66-ECCD-3D48-B951-0F062A145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3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544F7-5823-304F-9458-677F45796CC8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1BB02-431E-F64D-81E4-92DF00E18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239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9CFD3-E304-0A4A-89BF-F570A5E07D41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31786-6100-EE4D-B4F4-1DFDCF2B9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48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89C6-E4AA-884F-B251-9B1C96913538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E516C-9C96-4047-9466-1412016B17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36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0E77-2837-4D4A-9D3C-B37F1D8C12E6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4EA8-0072-0D41-8D27-656BDB11B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153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BCBCBC"/>
                </a:solidFill>
                <a:latin typeface="Book Antiqua" charset="0"/>
                <a:cs typeface="+mn-cs"/>
              </a:defRPr>
            </a:lvl1pPr>
          </a:lstStyle>
          <a:p>
            <a:pPr>
              <a:defRPr/>
            </a:pPr>
            <a:fld id="{D8C58522-337E-9945-82E0-7DA38470AA41}" type="datetimeFigureOut">
              <a:rPr lang="en-US"/>
              <a:pPr>
                <a:defRPr/>
              </a:pPr>
              <a:t>11/1/14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BCBCBC"/>
                </a:solidFill>
                <a:latin typeface="Book Antiqua" charset="0"/>
                <a:cs typeface="+mn-cs"/>
              </a:defRPr>
            </a:lvl1pPr>
          </a:lstStyle>
          <a:p>
            <a:pPr>
              <a:defRPr/>
            </a:pPr>
            <a:fld id="{4C47CCE8-22E7-654C-AE48-18CD358B7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9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charset="0"/>
        <a:buChar char="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charset="0"/>
        <a:buChar char="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charset="0"/>
        <a:buChar char=""/>
        <a:defRPr sz="2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charset="0"/>
        <a:buChar char="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charset="0"/>
        <a:buChar char="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Urban Sprawl In North America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en-US">
              <a:latin typeface="Book Antiqu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j-ea"/>
              <a:cs typeface="+mj-cs"/>
            </a:endParaRPr>
          </a:p>
        </p:txBody>
      </p:sp>
      <p:pic>
        <p:nvPicPr>
          <p:cNvPr id="4" name="Content Placeholder 3" descr="Screen Shot 2014-10-29 at 8.50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63" r="-10963"/>
          <a:stretch>
            <a:fillRect/>
          </a:stretch>
        </p:blipFill>
        <p:spPr/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j-ea"/>
              <a:cs typeface="+mj-cs"/>
            </a:endParaRPr>
          </a:p>
        </p:txBody>
      </p:sp>
      <p:pic>
        <p:nvPicPr>
          <p:cNvPr id="5" name="Content Placeholder 4" descr="Screen Shot 2014-10-29 at 8.50.1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23" r="-11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6063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Complete Preview 5 by writing one way communities are affected as they grow larger in each of the boxes provided</a:t>
            </a:r>
            <a:endParaRPr lang="en-US" dirty="0">
              <a:solidFill>
                <a:schemeClr val="accent6">
                  <a:lumMod val="50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Urban Sprawl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The rapid, often poorly planned spread of development from an urban area outward into rural areas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Phoenix was a small city that took up only 17 square miles and had a population of 107,000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By 1994 it had grown to 450 square miles (26 times larger) and had a population of 1,100,000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Read Section 5.1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What </a:t>
            </a:r>
            <a:r>
              <a:rPr lang="en-US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are two details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in the photograph of housing developments in Las Vegas that are related to what you just read?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ea typeface="+mj-ea"/>
                <a:cs typeface="+mj-cs"/>
              </a:rPr>
              <a:t>Geoterm</a:t>
            </a:r>
            <a:r>
              <a:rPr lang="en-US" dirty="0" smtClean="0">
                <a:ea typeface="+mj-ea"/>
                <a:cs typeface="+mj-cs"/>
              </a:rPr>
              <a:t> Review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Urban Core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The older part of a big city.  Often the urban core serves as the downtown or central business district of a city.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Urban Fringe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The ring of small towns and suburbs that surround a big city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Rural Fringe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The small towns, farms, and open spaces that lie just beyond a city</a:t>
            </a:r>
            <a:r>
              <a:rPr lang="ja-JP" altLang="en-US">
                <a:solidFill>
                  <a:srgbClr val="543466"/>
                </a:solidFill>
                <a:latin typeface="Book Antiqua" charset="0"/>
              </a:rPr>
              <a:t>’</a:t>
            </a:r>
            <a:r>
              <a:rPr lang="en-US" altLang="ja-JP">
                <a:solidFill>
                  <a:srgbClr val="543466"/>
                </a:solidFill>
                <a:latin typeface="Book Antiqua" charset="0"/>
              </a:rPr>
              <a:t>s suburbs</a:t>
            </a:r>
          </a:p>
          <a:p>
            <a:pPr eaLnBrk="1" hangingPunct="1"/>
            <a:endParaRPr lang="en-US">
              <a:solidFill>
                <a:srgbClr val="543466"/>
              </a:solidFill>
              <a:latin typeface="Book Antiqu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  <a:cs typeface="+mj-cs"/>
              </a:rPr>
              <a:t>Interest Group Roles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Suburban Housing Developer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A person who is interested in building homes for profit.  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Environmentalist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A person who is interested in conserving the environment.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Citizen for Affordable Housing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a typeface="+mn-ea"/>
                <a:cs typeface="+mn-cs"/>
              </a:rPr>
              <a:t>A person who is interested in keeping housing prices down so that it is available for everyone.</a:t>
            </a:r>
          </a:p>
          <a:p>
            <a:pPr eaLnBrk="1" hangingPunct="1">
              <a:buFont typeface="Wingdings 2" pitchFamily="18" charset="2"/>
              <a:buChar char=""/>
              <a:defRPr/>
            </a:pPr>
            <a:endParaRPr lang="en-US" dirty="0" smtClean="0">
              <a:solidFill>
                <a:schemeClr val="accent6">
                  <a:lumMod val="50000"/>
                </a:schemeClr>
              </a:solidFill>
              <a:ea typeface="+mn-ea"/>
              <a:cs typeface="+mn-cs"/>
            </a:endParaRPr>
          </a:p>
          <a:p>
            <a:pPr eaLnBrk="1" hangingPunct="1">
              <a:buFont typeface="Wingdings 2" pitchFamily="18" charset="2"/>
              <a:buChar char=""/>
              <a:defRPr/>
            </a:pPr>
            <a:endParaRPr lang="en-US" dirty="0">
              <a:solidFill>
                <a:schemeClr val="accent6">
                  <a:lumMod val="50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  <a:cs typeface="+mj-cs"/>
              </a:rPr>
              <a:t>Urban Growth Diagram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Read section 5.2 and complete the Urban Growth Diagram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Once your diagram is complete, get an interest group role from a teacher.  It will explain the concerns you have as well as the ideas you have on development, the environment, and planning for future growth.</a:t>
            </a:r>
          </a:p>
          <a:p>
            <a:pPr eaLnBrk="1" hangingPunct="1"/>
            <a:r>
              <a:rPr lang="en-US">
                <a:solidFill>
                  <a:srgbClr val="543466"/>
                </a:solidFill>
                <a:latin typeface="Book Antiqua" charset="0"/>
              </a:rPr>
              <a:t>Read sections 5.4 – 5.9 and complete the reading notes from the perspective of your assigned interest group.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173</TotalTime>
  <Words>289</Words>
  <Application>Microsoft Macintosh PowerPoint</Application>
  <PresentationFormat>On-screen Show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Urban Sprawl In North America</vt:lpstr>
      <vt:lpstr>PowerPoint Presentation</vt:lpstr>
      <vt:lpstr>PowerPoint Presentation</vt:lpstr>
      <vt:lpstr>PowerPoint Presentation</vt:lpstr>
      <vt:lpstr>Urban Sprawl</vt:lpstr>
      <vt:lpstr>PowerPoint Presentation</vt:lpstr>
      <vt:lpstr>Geoterm Review</vt:lpstr>
      <vt:lpstr>Interest Group Roles</vt:lpstr>
      <vt:lpstr>Urban Growth Diagram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Urban Sprawl In North America</dc:title>
  <dc:creator>rstutzm</dc:creator>
  <cp:lastModifiedBy>Jon  Poole</cp:lastModifiedBy>
  <cp:revision>11</cp:revision>
  <dcterms:created xsi:type="dcterms:W3CDTF">2010-11-15T16:28:17Z</dcterms:created>
  <dcterms:modified xsi:type="dcterms:W3CDTF">2014-11-01T20:14:40Z</dcterms:modified>
</cp:coreProperties>
</file>